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73" r:id="rId7"/>
    <p:sldId id="274" r:id="rId8"/>
    <p:sldId id="261" r:id="rId9"/>
    <p:sldId id="262" r:id="rId10"/>
    <p:sldId id="272" r:id="rId11"/>
    <p:sldId id="263" r:id="rId12"/>
    <p:sldId id="264" r:id="rId13"/>
    <p:sldId id="265" r:id="rId14"/>
    <p:sldId id="266" r:id="rId15"/>
    <p:sldId id="267" r:id="rId16"/>
    <p:sldId id="275" r:id="rId17"/>
    <p:sldId id="268" r:id="rId18"/>
    <p:sldId id="269" r:id="rId19"/>
    <p:sldId id="270" r:id="rId20"/>
    <p:sldId id="276" r:id="rId21"/>
    <p:sldId id="277" r:id="rId22"/>
    <p:sldId id="278" r:id="rId23"/>
    <p:sldId id="280" r:id="rId24"/>
    <p:sldId id="281" r:id="rId25"/>
    <p:sldId id="283" r:id="rId26"/>
    <p:sldId id="282" r:id="rId27"/>
    <p:sldId id="284" r:id="rId28"/>
    <p:sldId id="285" r:id="rId29"/>
    <p:sldId id="286" r:id="rId30"/>
    <p:sldId id="287" r:id="rId31"/>
    <p:sldId id="288" r:id="rId32"/>
    <p:sldId id="271" r:id="rId33"/>
  </p:sldIdLst>
  <p:sldSz cx="9144000" cy="5143500" type="screen16x9"/>
  <p:notesSz cx="6858000" cy="9144000"/>
  <p:embeddedFontLst>
    <p:embeddedFont>
      <p:font typeface="Alfa Slab One" charset="0"/>
      <p:regular r:id="rId35"/>
    </p:embeddedFont>
    <p:embeddedFont>
      <p:font typeface="Proxima Nova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59" autoAdjust="0"/>
    <p:restoredTop sz="94660"/>
  </p:normalViewPr>
  <p:slideViewPr>
    <p:cSldViewPr snapToGrid="0">
      <p:cViewPr>
        <p:scale>
          <a:sx n="121" d="100"/>
          <a:sy n="121" d="100"/>
        </p:scale>
        <p:origin x="-413" y="-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570800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83ec03d4f8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83ec03d4f8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how attained the solution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83ec03d4f8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83ec03d4f8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83ec03d4f8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83ec03d4f8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83ec03d4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83ec03d4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83ec03d4f8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83ec03d4f8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83ec03d4f8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83ec03d4f8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how attained the solution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83ec03d4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83ec03d4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83ec03d4f8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83ec03d4f8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83ec03d4f8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83ec03d4f8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how attained the solution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83ec03d4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83ec03d4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83ec03d4f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83ec03d4f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-Add team details with name and qualification,e-mail,phone no and place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83ec03d4f8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83ec03d4f8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83ec03d4f8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83ec03d4f8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how attained the solution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83ec03d4f8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83ec03d4f8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83ec03d4f8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83ec03d4f8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the database design from the phpmyadmin or from SRS document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83ec03d4f8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83ec03d4f8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Get the form design from the phpmyadmin or from SRS document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83ec03d4f8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83ec03d4f8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83ec03d4f8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83ec03d4f8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83ec03d4f8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83ec03d4f8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Form and database worked with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83ec03d4f8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83ec03d4f8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problem faced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83ec03d4f8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83ec03d4f8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how attained the solution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1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 descr="A picture containing logo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765369" y="33630"/>
            <a:ext cx="1338860" cy="47714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ynapse730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Name</a:t>
            </a: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dirty="0" smtClean="0"/>
              <a:t>BIODATA</a:t>
            </a:r>
            <a:endParaRPr sz="4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34" y="725215"/>
            <a:ext cx="8456625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77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Problem/difficulty Faced</a:t>
            </a:r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481967" y="1797270"/>
            <a:ext cx="8520600" cy="23143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Faced many errors regarding queries.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The requested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</a:rPr>
              <a:t>url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 was not found on server.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Faced some problems by neglecting the quotation and spaces.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to the problem</a:t>
            </a:r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623400" y="1694808"/>
            <a:ext cx="8520600" cy="23033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Solved the problem by correcting the queries.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Database is being updated.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Solved all the spaces and quotations.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endParaRPr lang="en-US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Source code</a:t>
            </a:r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85" y="1109892"/>
            <a:ext cx="8544911" cy="37332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2481458" y="1654779"/>
            <a:ext cx="4113000" cy="1750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 </a:t>
            </a:r>
            <a:r>
              <a:rPr lang="en" dirty="0" smtClean="0"/>
              <a:t>-1</a:t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/>
              <a:t>           </a:t>
            </a:r>
            <a:r>
              <a:rPr lang="en" dirty="0" smtClean="0">
                <a:solidFill>
                  <a:schemeClr val="tx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Ajay B</a:t>
            </a:r>
            <a:r>
              <a:rPr lang="en" dirty="0" smtClean="0"/>
              <a:t/>
            </a:r>
            <a:br>
              <a:rPr lang="en" dirty="0" smtClean="0"/>
            </a:b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Forms &amp; Database Design</a:t>
            </a:r>
            <a:endParaRPr dirty="0"/>
          </a:p>
        </p:txBody>
      </p:sp>
      <p:sp>
        <p:nvSpPr>
          <p:cNvPr id="122" name="Google Shape;12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36" y="1040524"/>
            <a:ext cx="8620585" cy="385309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29" y="649539"/>
            <a:ext cx="8437706" cy="411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51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Problem/difficulty Faced</a:t>
            </a:r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to the problem</a:t>
            </a:r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Source code</a:t>
            </a:r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54" y="1034218"/>
            <a:ext cx="8645810" cy="39287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Details</a:t>
            </a:r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Name : Synapse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b="1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sz="12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id : SYNAPSE04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E-mail id : </a:t>
            </a:r>
            <a:r>
              <a:rPr lang="en-US" sz="12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synapse730@gmail.com</a:t>
            </a:r>
            <a:endParaRPr lang="en-US" sz="1200" b="1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Slack id : Synapse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b="1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Reddit</a:t>
            </a:r>
            <a:r>
              <a:rPr lang="en-US" sz="12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id : Synapse730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Overflow : Synapse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b="1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Quora</a:t>
            </a:r>
            <a:r>
              <a:rPr lang="en-US" sz="1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SYNAPSE</a:t>
            </a:r>
            <a:endParaRPr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>
          <a:xfrm>
            <a:off x="4181015" y="1221844"/>
            <a:ext cx="4663897" cy="2593412"/>
          </a:xfrm>
        </p:spPr>
        <p:txBody>
          <a:bodyPr/>
          <a:lstStyle/>
          <a:p>
            <a:pPr marL="139700" indent="0">
              <a:buNone/>
            </a:pP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Team Leader : </a:t>
            </a:r>
            <a:r>
              <a:rPr lang="en-US" b="1" dirty="0" err="1" smtClean="0">
                <a:solidFill>
                  <a:schemeClr val="tx2">
                    <a:lumMod val="10000"/>
                  </a:schemeClr>
                </a:solidFill>
              </a:rPr>
              <a:t>Sahaya</a:t>
            </a: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10000"/>
                  </a:schemeClr>
                </a:solidFill>
              </a:rPr>
              <a:t>Jushma</a:t>
            </a: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 J (B.E)\</a:t>
            </a:r>
          </a:p>
          <a:p>
            <a:pPr marL="139700" indent="0">
              <a:buNone/>
            </a:pPr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  <a:p>
            <a:pPr marL="139700" indent="0">
              <a:buNone/>
            </a:pP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Team Members:</a:t>
            </a:r>
          </a:p>
          <a:p>
            <a:pPr marL="139700" indent="0">
              <a:buNone/>
            </a:pPr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  <a:p>
            <a:pPr marL="139700" indent="0">
              <a:buNone/>
            </a:pPr>
            <a:r>
              <a:rPr lang="en-US" b="1" dirty="0" err="1" smtClean="0">
                <a:solidFill>
                  <a:schemeClr val="tx2">
                    <a:lumMod val="10000"/>
                  </a:schemeClr>
                </a:solidFill>
              </a:rPr>
              <a:t>Reeba</a:t>
            </a: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 J (</a:t>
            </a:r>
            <a:r>
              <a:rPr lang="en-US" b="1" dirty="0" err="1" smtClean="0">
                <a:solidFill>
                  <a:schemeClr val="tx2">
                    <a:lumMod val="10000"/>
                  </a:schemeClr>
                </a:solidFill>
              </a:rPr>
              <a:t>M.Sc</a:t>
            </a: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en-US" b="1" dirty="0" err="1" smtClean="0">
                <a:solidFill>
                  <a:schemeClr val="tx2">
                    <a:lumMod val="10000"/>
                  </a:schemeClr>
                </a:solidFill>
              </a:rPr>
              <a:t>B.Ed</a:t>
            </a: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)</a:t>
            </a:r>
          </a:p>
          <a:p>
            <a:pPr marL="139700" indent="0">
              <a:buNone/>
            </a:pPr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  <a:p>
            <a:pPr marL="139700" indent="0">
              <a:buNone/>
            </a:pPr>
            <a:r>
              <a:rPr lang="en-US" b="1" dirty="0" err="1" smtClean="0">
                <a:solidFill>
                  <a:schemeClr val="tx2">
                    <a:lumMod val="10000"/>
                  </a:schemeClr>
                </a:solidFill>
              </a:rPr>
              <a:t>Aswin</a:t>
            </a: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 S (B.B.A)</a:t>
            </a:r>
          </a:p>
          <a:p>
            <a:pPr marL="139700" indent="0">
              <a:buNone/>
            </a:pPr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  <a:p>
            <a:pPr marL="139700" indent="0">
              <a:buNone/>
            </a:pP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Ajay B (B.C.A)</a:t>
            </a:r>
          </a:p>
          <a:p>
            <a:pPr marL="139700" indent="0">
              <a:buNone/>
            </a:pPr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4911" y="1390956"/>
            <a:ext cx="4430568" cy="1913496"/>
          </a:xfrm>
        </p:spPr>
        <p:txBody>
          <a:bodyPr>
            <a:normAutofit/>
          </a:bodyPr>
          <a:lstStyle/>
          <a:p>
            <a:r>
              <a:rPr lang="en" sz="2800" dirty="0"/>
              <a:t>TEAM MEMBER </a:t>
            </a:r>
            <a:r>
              <a:rPr lang="en" sz="2800" dirty="0" smtClean="0"/>
              <a:t>-2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/>
              <a:t>          </a:t>
            </a:r>
            <a:r>
              <a:rPr lang="en" dirty="0" smtClean="0">
                <a:solidFill>
                  <a:schemeClr val="tx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Reeba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05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Forms &amp; Database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8" y="1122505"/>
            <a:ext cx="8601666" cy="381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08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86" y="775664"/>
            <a:ext cx="8538604" cy="399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43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Problem/difficulty Faced</a:t>
            </a:r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24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to the problem</a:t>
            </a:r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695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Source code</a:t>
            </a:r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0" y="1015299"/>
            <a:ext cx="8607972" cy="396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92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4911" y="1390956"/>
            <a:ext cx="4430568" cy="1913496"/>
          </a:xfrm>
        </p:spPr>
        <p:txBody>
          <a:bodyPr>
            <a:normAutofit/>
          </a:bodyPr>
          <a:lstStyle/>
          <a:p>
            <a:r>
              <a:rPr lang="en" sz="2800" dirty="0"/>
              <a:t>TEAM MEMBER </a:t>
            </a:r>
            <a:r>
              <a:rPr lang="en" sz="2800" dirty="0" smtClean="0"/>
              <a:t>-2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/>
              <a:t>          </a:t>
            </a:r>
            <a:r>
              <a:rPr lang="en" dirty="0" smtClean="0">
                <a:solidFill>
                  <a:schemeClr val="tx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Aswin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364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Forms &amp; Database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11" y="1084668"/>
            <a:ext cx="8708872" cy="37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46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29" y="655846"/>
            <a:ext cx="8444012" cy="41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29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Problem/difficulty Faced</a:t>
            </a:r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322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Design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1" y="1097280"/>
            <a:ext cx="8746708" cy="384678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to the problem</a:t>
            </a:r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283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Source code</a:t>
            </a:r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1" y="1078361"/>
            <a:ext cx="8626891" cy="385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63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3399500" y="2364325"/>
            <a:ext cx="237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 Design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" t="294" r="381" b="294"/>
          <a:stretch/>
        </p:blipFill>
        <p:spPr>
          <a:xfrm>
            <a:off x="271168" y="1109892"/>
            <a:ext cx="8620584" cy="37269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Sample Source code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6" y="1065749"/>
            <a:ext cx="8689952" cy="38972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Form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2" y="1034218"/>
            <a:ext cx="8671034" cy="38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7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Sample Source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10" y="1059443"/>
            <a:ext cx="8557523" cy="390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90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2670644" y="1478206"/>
            <a:ext cx="4113000" cy="1920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</a:t>
            </a:r>
            <a:r>
              <a:rPr lang="en" dirty="0" smtClean="0"/>
              <a:t>LEADER</a:t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>
                <a:solidFill>
                  <a:schemeClr val="tx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Sahaya Jushma J</a:t>
            </a:r>
            <a:r>
              <a:rPr lang="en" dirty="0" smtClean="0"/>
              <a:t/>
            </a:r>
            <a:br>
              <a:rPr lang="en" dirty="0" smtClean="0"/>
            </a:b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Forms &amp; Database Design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74" y="1078361"/>
            <a:ext cx="8809771" cy="38215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253</Words>
  <Application>Microsoft Office PowerPoint</Application>
  <PresentationFormat>On-screen Show (16:9)</PresentationFormat>
  <Paragraphs>61</Paragraphs>
  <Slides>32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Alfa Slab One</vt:lpstr>
      <vt:lpstr>Proxima Nova</vt:lpstr>
      <vt:lpstr>Gameday</vt:lpstr>
      <vt:lpstr>Project Name</vt:lpstr>
      <vt:lpstr>Team Details</vt:lpstr>
      <vt:lpstr>Database Design</vt:lpstr>
      <vt:lpstr>Form Design</vt:lpstr>
      <vt:lpstr>Sample Source code</vt:lpstr>
      <vt:lpstr>Form Design</vt:lpstr>
      <vt:lpstr>Sample Source code</vt:lpstr>
      <vt:lpstr>TEAM LEADER  Sahaya Jushma J </vt:lpstr>
      <vt:lpstr>Forms &amp; Database Design</vt:lpstr>
      <vt:lpstr>PowerPoint Presentation</vt:lpstr>
      <vt:lpstr>Problem/difficulty Faced</vt:lpstr>
      <vt:lpstr>Solution to the problem</vt:lpstr>
      <vt:lpstr>Sample Source code</vt:lpstr>
      <vt:lpstr>TEAM MEMBER -1             Ajay B </vt:lpstr>
      <vt:lpstr>Forms &amp; Database Design</vt:lpstr>
      <vt:lpstr>PowerPoint Presentation</vt:lpstr>
      <vt:lpstr>Problem/difficulty Faced</vt:lpstr>
      <vt:lpstr>Solution to the problem</vt:lpstr>
      <vt:lpstr>Sample Source code</vt:lpstr>
      <vt:lpstr>TEAM MEMBER -2            Reeba J</vt:lpstr>
      <vt:lpstr>Forms &amp; Database Design</vt:lpstr>
      <vt:lpstr>PowerPoint Presentation</vt:lpstr>
      <vt:lpstr>Problem/difficulty Faced</vt:lpstr>
      <vt:lpstr>Solution to the problem</vt:lpstr>
      <vt:lpstr>Sample Source code</vt:lpstr>
      <vt:lpstr>TEAM MEMBER -2            Aswin S</vt:lpstr>
      <vt:lpstr>Forms &amp; Database Design</vt:lpstr>
      <vt:lpstr>PowerPoint Presentation</vt:lpstr>
      <vt:lpstr>Problem/difficulty Faced</vt:lpstr>
      <vt:lpstr>Solution to the problem</vt:lpstr>
      <vt:lpstr>Sample Source code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cp:lastModifiedBy>Jushma</cp:lastModifiedBy>
  <cp:revision>10</cp:revision>
  <dcterms:modified xsi:type="dcterms:W3CDTF">2022-11-07T20:35:45Z</dcterms:modified>
</cp:coreProperties>
</file>